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4" r:id="rId2"/>
  </p:sldMasterIdLst>
  <p:notesMasterIdLst>
    <p:notesMasterId r:id="rId12"/>
  </p:notesMasterIdLst>
  <p:handoutMasterIdLst>
    <p:handoutMasterId r:id="rId13"/>
  </p:handoutMasterIdLst>
  <p:sldIdLst>
    <p:sldId id="258" r:id="rId3"/>
    <p:sldId id="259" r:id="rId4"/>
    <p:sldId id="268" r:id="rId5"/>
    <p:sldId id="269" r:id="rId6"/>
    <p:sldId id="277" r:id="rId7"/>
    <p:sldId id="278" r:id="rId8"/>
    <p:sldId id="270" r:id="rId9"/>
    <p:sldId id="273" r:id="rId10"/>
    <p:sldId id="274" r:id="rId11"/>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182" autoAdjust="0"/>
  </p:normalViewPr>
  <p:slideViewPr>
    <p:cSldViewPr showGuides="1">
      <p:cViewPr>
        <p:scale>
          <a:sx n="63" d="100"/>
          <a:sy n="63" d="100"/>
        </p:scale>
        <p:origin x="-896" y="-616"/>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2886"/>
    </p:cViewPr>
  </p:outlineViewPr>
  <p:notesTextViewPr>
    <p:cViewPr>
      <p:scale>
        <a:sx n="3" d="2"/>
        <a:sy n="3" d="2"/>
      </p:scale>
      <p:origin x="0" y="0"/>
    </p:cViewPr>
  </p:notesTextViewPr>
  <p:notesViewPr>
    <p:cSldViewPr>
      <p:cViewPr varScale="1">
        <p:scale>
          <a:sx n="79" d="100"/>
          <a:sy n="79" d="100"/>
        </p:scale>
        <p:origin x="319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9.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pPr/>
              <a:t>5/29/20</a:t>
            </a:fld>
            <a:endParaRPr>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p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5/29/20</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BF81A0-ADA6-4623-BE4F-40CFB8BBCB3D}" type="slidenum">
              <a:rPr lang="en-US" smtClean="0"/>
              <a:pPr/>
              <a:t>1</a:t>
            </a:fld>
            <a:endParaRPr lang="en-US"/>
          </a:p>
        </p:txBody>
      </p:sp>
    </p:spTree>
    <p:extLst>
      <p:ext uri="{BB962C8B-B14F-4D97-AF65-F5344CB8AC3E}">
        <p14:creationId xmlns:p14="http://schemas.microsoft.com/office/powerpoint/2010/main" val="285590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grpSp>
        <p:nvGrpSpPr>
          <p:cNvPr id="14" name="Group 13"/>
          <p:cNvGrpSpPr/>
          <p:nvPr userDrawn="1"/>
        </p:nvGrpSpPr>
        <p:grpSpPr>
          <a:xfrm>
            <a:off x="0" y="0"/>
            <a:ext cx="12190572" cy="6858000"/>
            <a:chOff x="0" y="0"/>
            <a:chExt cx="12190572" cy="6858000"/>
          </a:xfrm>
        </p:grpSpPr>
        <p:sp>
          <p:nvSpPr>
            <p:cNvPr id="13" name="Rectangle 12"/>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grpSp>
          <p:nvGrpSpPr>
            <p:cNvPr id="12" name="Group 11"/>
            <p:cNvGrpSpPr/>
            <p:nvPr/>
          </p:nvGrpSpPr>
          <p:grpSpPr>
            <a:xfrm>
              <a:off x="0" y="0"/>
              <a:ext cx="4726044" cy="6858000"/>
              <a:chOff x="0" y="0"/>
              <a:chExt cx="4726044" cy="685800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91594" cy="6858000"/>
              </a:xfrm>
              <a:prstGeom prst="rect">
                <a:avLst/>
              </a:prstGeom>
            </p:spPr>
          </p:pic>
          <p:sp>
            <p:nvSpPr>
              <p:cNvPr id="10" name="Rectangle 9"/>
              <p:cNvSpPr/>
              <p:nvPr/>
            </p:nvSpPr>
            <p:spPr>
              <a:xfrm>
                <a:off x="4588884"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 name="Date Placeholder 4"/>
          <p:cNvSpPr>
            <a:spLocks noGrp="1"/>
          </p:cNvSpPr>
          <p:nvPr>
            <p:ph type="dt" sz="half" idx="10"/>
          </p:nvPr>
        </p:nvSpPr>
        <p:spPr/>
        <p:txBody>
          <a:bodyPr/>
          <a:lstStyle/>
          <a:p>
            <a:fld id="{42E3C847-D284-421D-B330-2D43513B0F9C}" type="datetime1">
              <a:rPr lang="en-US" smtClean="0"/>
              <a:pPr/>
              <a:t>5/29/20</a:t>
            </a:fld>
            <a:endParaRPr lang="en-US"/>
          </a:p>
        </p:txBody>
      </p:sp>
      <p:sp>
        <p:nvSpPr>
          <p:cNvPr id="7" name="Footer Placeholder 6"/>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EB37DED6-D4C7-42EE-AB49-D2E39E64FDE4}" type="slidenum">
              <a:rPr lang="en-US" smtClean="0"/>
              <a:pPr/>
              <a:t>‹#›</a:t>
            </a:fld>
            <a:endParaRPr lang="en-US"/>
          </a:p>
        </p:txBody>
      </p:sp>
      <p:sp>
        <p:nvSpPr>
          <p:cNvPr id="3" name="Subtitle 2"/>
          <p:cNvSpPr>
            <a:spLocks noGrp="1"/>
          </p:cNvSpPr>
          <p:nvPr>
            <p:ph type="subTitle" idx="1"/>
          </p:nvPr>
        </p:nvSpPr>
        <p:spPr>
          <a:xfrm>
            <a:off x="4879346" y="4927600"/>
            <a:ext cx="7008574" cy="1244600"/>
          </a:xfrm>
        </p:spPr>
        <p:txBody>
          <a:bodyPr>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smtClean="0"/>
              <a:t>Click to edit Master subtitle style</a:t>
            </a:r>
            <a:endParaRPr dirty="0"/>
          </a:p>
        </p:txBody>
      </p:sp>
      <p:sp>
        <p:nvSpPr>
          <p:cNvPr id="2" name="Title 1"/>
          <p:cNvSpPr>
            <a:spLocks noGrp="1"/>
          </p:cNvSpPr>
          <p:nvPr>
            <p:ph type="ctrTitle"/>
          </p:nvPr>
        </p:nvSpPr>
        <p:spPr>
          <a:xfrm>
            <a:off x="4879346" y="1498601"/>
            <a:ext cx="7008574" cy="3298825"/>
          </a:xfrm>
        </p:spPr>
        <p:txBody>
          <a:bodyPr>
            <a:normAutofit/>
          </a:bodyPr>
          <a:lstStyle>
            <a:lvl1pPr algn="l">
              <a:lnSpc>
                <a:spcPct val="90000"/>
              </a:lnSpc>
              <a:defRPr sz="5400" b="0" cap="none" spc="0" baseline="0">
                <a:ln w="0"/>
                <a:solidFill>
                  <a:schemeClr val="tx2"/>
                </a:solidFill>
                <a:effectLst/>
              </a:defRPr>
            </a:lvl1pPr>
          </a:lstStyle>
          <a:p>
            <a:r>
              <a:rPr lang="en-US" smtClean="0"/>
              <a:t>Click to edit Master title style</a:t>
            </a:r>
            <a:endParaRPr dirty="0"/>
          </a:p>
        </p:txBody>
      </p:sp>
    </p:spTree>
    <p:extLst>
      <p:ext uri="{BB962C8B-B14F-4D97-AF65-F5344CB8AC3E}">
        <p14:creationId xmlns:p14="http://schemas.microsoft.com/office/powerpoint/2010/main" val="4405174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5785147-19A6-4970-A04E-ED9B1D83C0F1}" type="datetime1">
              <a:rPr lang="en-US" smtClean="0"/>
              <a:pPr/>
              <a:t>5/29/20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60BA0E-20D0-4E7C-B286-26C960A6788F}" type="slidenum">
              <a:rPr lang="en-US" smtClean="0"/>
              <a:pPr/>
              <a:t>‹#›</a:t>
            </a:fld>
            <a:endParaRPr lang="en-US"/>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235897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bwMode="auto">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1620" y="0"/>
            <a:ext cx="12188952" cy="6858000"/>
            <a:chOff x="1620" y="0"/>
            <a:chExt cx="12188952" cy="6858000"/>
          </a:xfrm>
        </p:grpSpPr>
        <p:sp>
          <p:nvSpPr>
            <p:cNvPr id="4" name="Rectangle 3"/>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11" name="Rectangle 10"/>
            <p:cNvSpPr/>
            <p:nvPr/>
          </p:nvSpPr>
          <p:spPr>
            <a:xfrm>
              <a:off x="7481252"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schemeClr val="tx2"/>
                </a:solidFill>
              </a:endParaRPr>
            </a:p>
          </p:txBody>
        </p:sp>
      </p:gr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2" name="Date Placeholder 1"/>
          <p:cNvSpPr>
            <a:spLocks noGrp="1"/>
          </p:cNvSpPr>
          <p:nvPr>
            <p:ph type="dt" sz="half" idx="10"/>
          </p:nvPr>
        </p:nvSpPr>
        <p:spPr/>
        <p:txBody>
          <a:bodyPr/>
          <a:lstStyle/>
          <a:p>
            <a:fld id="{E8F41008-E89D-49CD-9BF4-E6F3FE09F7AC}" type="datetime1">
              <a:rPr lang="en-US" smtClean="0"/>
              <a:pPr/>
              <a:t>5/29/20</a:t>
            </a:fld>
            <a:endParaRPr lang="en-US"/>
          </a:p>
        </p:txBody>
      </p:sp>
      <p:sp>
        <p:nvSpPr>
          <p:cNvPr id="3" name="Footer Placeholder 2"/>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37DED6-D4C7-42EE-AB49-D2E39E64FDE4}" type="slidenum">
              <a:rPr lang="en-US" smtClean="0"/>
              <a:pPr/>
              <a:t>‹#›</a:t>
            </a:fld>
            <a:endParaRPr lang="en-US"/>
          </a:p>
        </p:txBody>
      </p:sp>
      <p:sp>
        <p:nvSpPr>
          <p:cNvPr id="8" name="Subtitle 2"/>
          <p:cNvSpPr>
            <a:spLocks noGrp="1"/>
          </p:cNvSpPr>
          <p:nvPr>
            <p:ph type="subTitle" idx="1"/>
          </p:nvPr>
        </p:nvSpPr>
        <p:spPr>
          <a:xfrm>
            <a:off x="237149" y="4927600"/>
            <a:ext cx="7008574" cy="1244600"/>
          </a:xfrm>
        </p:spPr>
        <p:txBody>
          <a:bodyPr>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smtClean="0"/>
              <a:t>Click to edit Master subtitle style</a:t>
            </a:r>
            <a:endParaRPr dirty="0"/>
          </a:p>
        </p:txBody>
      </p:sp>
      <p:sp>
        <p:nvSpPr>
          <p:cNvPr id="7" name="Title 1"/>
          <p:cNvSpPr>
            <a:spLocks noGrp="1"/>
          </p:cNvSpPr>
          <p:nvPr>
            <p:ph type="ctrTitle"/>
          </p:nvPr>
        </p:nvSpPr>
        <p:spPr>
          <a:xfrm>
            <a:off x="237149" y="1498601"/>
            <a:ext cx="7008574" cy="3298825"/>
          </a:xfrm>
        </p:spPr>
        <p:txBody>
          <a:bodyPr>
            <a:normAutofit/>
          </a:bodyPr>
          <a:lstStyle>
            <a:lvl1pPr algn="l">
              <a:lnSpc>
                <a:spcPct val="90000"/>
              </a:lnSpc>
              <a:defRPr sz="5400" b="0" cap="none" spc="0" baseline="0">
                <a:ln w="0"/>
                <a:solidFill>
                  <a:schemeClr val="tx2"/>
                </a:solidFill>
                <a:effectLst/>
              </a:defRPr>
            </a:lvl1pPr>
          </a:lstStyle>
          <a:p>
            <a:r>
              <a:rPr lang="en-US" smtClean="0"/>
              <a:t>Click to edit Master title style</a:t>
            </a:r>
            <a:endParaRPr dirty="0"/>
          </a:p>
        </p:txBody>
      </p:sp>
    </p:spTree>
    <p:extLst>
      <p:ext uri="{BB962C8B-B14F-4D97-AF65-F5344CB8AC3E}">
        <p14:creationId xmlns:p14="http://schemas.microsoft.com/office/powerpoint/2010/main" val="7272354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6C9E199F-4583-41EB-929F-5865E95EECAA}" type="datetime1">
              <a:rPr lang="en-US" smtClean="0"/>
              <a:pPr/>
              <a:t>5/29/20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2701748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ADE652EB-356C-4482-B27C-7C8E08F5D88F}" type="datetime1">
              <a:rPr lang="en-US" smtClean="0"/>
              <a:pPr/>
              <a:t>5/29/20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14746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51B0895E-43C3-4560-B59A-90049317E860}" type="datetime1">
              <a:rPr lang="en-US" smtClean="0"/>
              <a:pPr/>
              <a:t>5/29/20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181024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778C32-B81D-4A68-A851-5185C690F024}" type="datetime1">
              <a:rPr lang="en-US" smtClean="0"/>
              <a:pPr/>
              <a:t>5/29/20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66448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455612" y="1701800"/>
            <a:ext cx="3351927" cy="2844800"/>
          </a:xfrm>
        </p:spPr>
        <p:txBody>
          <a:bodyPr anchor="b">
            <a:normAutofit/>
          </a:bodyPr>
          <a:lstStyle>
            <a:lvl1pPr algn="l">
              <a:defRPr sz="2000" b="1">
                <a:effectLst/>
              </a:defRPr>
            </a:lvl1pPr>
          </a:lstStyle>
          <a:p>
            <a:r>
              <a:rPr lang="en-US" smtClean="0"/>
              <a:t>Click to edit Master title style</a:t>
            </a:r>
            <a:endParaRPr dirty="0"/>
          </a:p>
        </p:txBody>
      </p:sp>
      <p:sp>
        <p:nvSpPr>
          <p:cNvPr id="3" name="Content Placeholder 2"/>
          <p:cNvSpPr>
            <a:spLocks noGrp="1"/>
          </p:cNvSpPr>
          <p:nvPr>
            <p:ph idx="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5612"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765D79-EF31-4E8F-A1BE-AF31805C2859}" type="datetime1">
              <a:rPr lang="en-US" smtClean="0"/>
              <a:pPr/>
              <a:t>5/29/20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FBB78A-01B4-41F2-96B0-677A4A282832}" type="slidenum">
              <a:rPr lang="en-US" smtClean="0"/>
              <a:pPr/>
              <a:t>‹#›</a:t>
            </a:fld>
            <a:endParaRPr lang="en-US"/>
          </a:p>
        </p:txBody>
      </p:sp>
    </p:spTree>
    <p:extLst>
      <p:ext uri="{BB962C8B-B14F-4D97-AF65-F5344CB8AC3E}">
        <p14:creationId xmlns:p14="http://schemas.microsoft.com/office/powerpoint/2010/main" val="280129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2437765" y="4800600"/>
            <a:ext cx="7313295" cy="762000"/>
          </a:xfrm>
        </p:spPr>
        <p:txBody>
          <a:bodyPr anchor="b">
            <a:normAutofit/>
          </a:bodyPr>
          <a:lstStyle>
            <a:lvl1pPr algn="l">
              <a:defRPr sz="2000" b="1">
                <a:effectLst/>
              </a:defRPr>
            </a:lvl1pPr>
          </a:lstStyle>
          <a:p>
            <a:r>
              <a:rPr lang="en-US" smtClean="0"/>
              <a:t>Click to edit Master title style</a:t>
            </a:r>
            <a:endParaRPr/>
          </a:p>
        </p:txBody>
      </p:sp>
      <p:sp>
        <p:nvSpPr>
          <p:cNvPr id="3" name="Picture Placeholder 2"/>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smtClean="0"/>
              <a:t>Click icon to add picture</a:t>
            </a:r>
            <a:endParaRPr/>
          </a:p>
        </p:txBody>
      </p:sp>
      <p:sp>
        <p:nvSpPr>
          <p:cNvPr id="4" name="Text Placeholder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2FBA3B-941F-4778-A0CB-865223FDAE69}" type="datetime1">
              <a:rPr lang="en-US" smtClean="0"/>
              <a:pPr/>
              <a:t>5/29/20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FBB78A-01B4-41F2-96B0-677A4A282832}" type="slidenum">
              <a:rPr lang="en-US" smtClean="0"/>
              <a:pPr/>
              <a:t>‹#›</a:t>
            </a:fld>
            <a:endParaRPr lang="en-US"/>
          </a:p>
        </p:txBody>
      </p:sp>
    </p:spTree>
    <p:extLst>
      <p:ext uri="{BB962C8B-B14F-4D97-AF65-F5344CB8AC3E}">
        <p14:creationId xmlns:p14="http://schemas.microsoft.com/office/powerpoint/2010/main" val="1478196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F6987518-40ED-4895-8580-DE2A722FC423}" type="datetime1">
              <a:rPr lang="en-US" smtClean="0"/>
              <a:pPr/>
              <a:t>5/29/20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C5AD9-787D-40FA-8A4D-16A055B9AF81}" type="slidenum">
              <a:rPr lang="en-US" smtClean="0"/>
              <a:pPr/>
              <a:t>‹#›</a:t>
            </a:fld>
            <a:endParaRPr lang="en-US"/>
          </a:p>
        </p:txBody>
      </p:sp>
    </p:spTree>
    <p:extLst>
      <p:ext uri="{BB962C8B-B14F-4D97-AF65-F5344CB8AC3E}">
        <p14:creationId xmlns:p14="http://schemas.microsoft.com/office/powerpoint/2010/main" val="2960223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a:lstStyle/>
          <a:p>
            <a:r>
              <a:rPr lang="en-US" smtClean="0"/>
              <a:t>Click to edit Master title style</a:t>
            </a:r>
            <a:endParaRPr dirty="0"/>
          </a:p>
        </p:txBody>
      </p:sp>
      <p:sp>
        <p:nvSpPr>
          <p:cNvPr id="3" name="Vertical Text Placeholder 2"/>
          <p:cNvSpPr>
            <a:spLocks noGrp="1"/>
          </p:cNvSpPr>
          <p:nvPr>
            <p:ph type="body" orient="vert" idx="1"/>
          </p:nvPr>
        </p:nvSpPr>
        <p:spPr>
          <a:xfrm>
            <a:off x="1117309" y="274638"/>
            <a:ext cx="8532178" cy="589756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CA8D9F34-BDBC-4273-B9BC-22458F940BE7}" type="datetime1">
              <a:rPr lang="en-US" smtClean="0"/>
              <a:pPr/>
              <a:t>5/29/20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C5AD9-787D-40FA-8A4D-16A055B9AF81}" type="slidenum">
              <a:rPr lang="en-US" smtClean="0"/>
              <a:pPr/>
              <a:t>‹#›</a:t>
            </a:fld>
            <a:endParaRPr lang="en-US"/>
          </a:p>
        </p:txBody>
      </p:sp>
    </p:spTree>
    <p:extLst>
      <p:ext uri="{BB962C8B-B14F-4D97-AF65-F5344CB8AC3E}">
        <p14:creationId xmlns:p14="http://schemas.microsoft.com/office/powerpoint/2010/main" val="23982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1620" y="0"/>
            <a:ext cx="12188952" cy="6858000"/>
            <a:chOff x="1620" y="0"/>
            <a:chExt cx="12188952" cy="6858000"/>
          </a:xfrm>
        </p:grpSpPr>
        <p:sp>
          <p:nvSpPr>
            <p:cNvPr id="10" name="Rectangle 9"/>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8" name="Rectangle 7"/>
            <p:cNvSpPr/>
            <p:nvPr/>
          </p:nvSpPr>
          <p:spPr>
            <a:xfrm>
              <a:off x="304721" y="0"/>
              <a:ext cx="11579384" cy="685800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gr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72EBFD46-0FD3-4428-ADEC-1DFD6489930D}" type="datetime1">
              <a:rPr lang="en-US" smtClean="0"/>
              <a:pPr/>
              <a:t>5/29/20</a:t>
            </a:fld>
            <a:endParaRPr lang="en-US"/>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endParaRPr lang="en-US"/>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smtClean="0"/>
              <a:t>Click to edit Master title style</a:t>
            </a:r>
            <a:endParaRPr dirty="0"/>
          </a:p>
        </p:txBody>
      </p:sp>
    </p:spTree>
    <p:extLst>
      <p:ext uri="{BB962C8B-B14F-4D97-AF65-F5344CB8AC3E}">
        <p14:creationId xmlns:p14="http://schemas.microsoft.com/office/powerpoint/2010/main" val="414278595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75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75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75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75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75000"/>
          </a:schemeClr>
        </a:buClr>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Clr>
          <a:schemeClr val="accent6">
            <a:lumMod val="75000"/>
          </a:schemeClr>
        </a:buClr>
        <a:buSzPct val="90000"/>
        <a:buFont typeface="Century Gothic" pitchFamily="34" charset="0"/>
        <a:buChar char="–"/>
        <a:defRPr sz="1800" kern="1200">
          <a:solidFill>
            <a:schemeClr val="tx2">
              <a:lumMod val="50000"/>
            </a:schemeClr>
          </a:solidFill>
          <a:latin typeface="+mn-lt"/>
          <a:ea typeface="+mn-ea"/>
          <a:cs typeface="+mn-cs"/>
        </a:defRPr>
      </a:lvl6pPr>
      <a:lvl7pPr marL="2864619" indent="-304747" algn="l" defTabSz="1218987" rtl="0" eaLnBrk="1" latinLnBrk="0" hangingPunct="1">
        <a:lnSpc>
          <a:spcPct val="95000"/>
        </a:lnSpc>
        <a:spcBef>
          <a:spcPts val="1066"/>
        </a:spcBef>
        <a:buClr>
          <a:schemeClr val="accent6">
            <a:lumMod val="75000"/>
          </a:schemeClr>
        </a:buClr>
        <a:buSzPct val="90000"/>
        <a:buFont typeface="Century Gothic" pitchFamily="34" charset="0"/>
        <a:buChar char="–"/>
        <a:defRPr sz="1800" kern="1200">
          <a:solidFill>
            <a:schemeClr val="tx2">
              <a:lumMod val="50000"/>
            </a:schemeClr>
          </a:solidFill>
          <a:latin typeface="+mn-lt"/>
          <a:ea typeface="+mn-ea"/>
          <a:cs typeface="+mn-cs"/>
        </a:defRPr>
      </a:lvl7pPr>
      <a:lvl8pPr marL="3291264" indent="-304747" algn="l" defTabSz="1218987" rtl="0" eaLnBrk="1" latinLnBrk="0" hangingPunct="1">
        <a:lnSpc>
          <a:spcPct val="95000"/>
        </a:lnSpc>
        <a:spcBef>
          <a:spcPts val="1066"/>
        </a:spcBef>
        <a:buClr>
          <a:schemeClr val="accent6">
            <a:lumMod val="75000"/>
          </a:schemeClr>
        </a:buClr>
        <a:buSzPct val="90000"/>
        <a:buFont typeface="Century Gothic" pitchFamily="34" charset="0"/>
        <a:buChar char="–"/>
        <a:defRPr sz="1800" kern="1200">
          <a:solidFill>
            <a:schemeClr val="tx2">
              <a:lumMod val="50000"/>
            </a:schemeClr>
          </a:solidFill>
          <a:latin typeface="+mn-lt"/>
          <a:ea typeface="+mn-ea"/>
          <a:cs typeface="+mn-cs"/>
        </a:defRPr>
      </a:lvl8pPr>
      <a:lvl9pPr marL="3778859" indent="-304747" algn="l" defTabSz="1218987" rtl="0" eaLnBrk="1" latinLnBrk="0" hangingPunct="1">
        <a:lnSpc>
          <a:spcPct val="95000"/>
        </a:lnSpc>
        <a:spcBef>
          <a:spcPts val="1066"/>
        </a:spcBef>
        <a:buClr>
          <a:schemeClr val="accent6">
            <a:lumMod val="75000"/>
          </a:schemeClr>
        </a:buClr>
        <a:buSzPct val="90000"/>
        <a:buFont typeface="Century Gothic"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Chapter 1</a:t>
            </a:r>
          </a:p>
          <a:p>
            <a:r>
              <a:rPr lang="en-US" sz="1600" smtClean="0"/>
              <a:t> </a:t>
            </a:r>
            <a:endParaRPr lang="en-US" sz="1600" dirty="0"/>
          </a:p>
        </p:txBody>
      </p:sp>
      <p:sp>
        <p:nvSpPr>
          <p:cNvPr id="2" name="Title 1"/>
          <p:cNvSpPr>
            <a:spLocks noGrp="1"/>
          </p:cNvSpPr>
          <p:nvPr>
            <p:ph type="ctrTitle"/>
          </p:nvPr>
        </p:nvSpPr>
        <p:spPr/>
        <p:txBody>
          <a:bodyPr>
            <a:normAutofit/>
          </a:bodyPr>
          <a:lstStyle/>
          <a:p>
            <a:r>
              <a:rPr lang="en-US" sz="4000" dirty="0" smtClean="0"/>
              <a:t>Do I want to Be a Teacher</a:t>
            </a:r>
            <a:endParaRPr lang="en-US" sz="4000" dirty="0"/>
          </a:p>
        </p:txBody>
      </p:sp>
    </p:spTree>
    <p:extLst>
      <p:ext uri="{BB962C8B-B14F-4D97-AF65-F5344CB8AC3E}">
        <p14:creationId xmlns:p14="http://schemas.microsoft.com/office/powerpoint/2010/main" val="17366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7309" y="1066800"/>
            <a:ext cx="10157354" cy="5562600"/>
          </a:xfrm>
        </p:spPr>
        <p:txBody>
          <a:bodyPr>
            <a:noAutofit/>
          </a:bodyPr>
          <a:lstStyle/>
          <a:p>
            <a:r>
              <a:rPr lang="en-US" sz="3200" dirty="0" smtClean="0"/>
              <a:t>Chapter 1 Overview</a:t>
            </a:r>
          </a:p>
          <a:p>
            <a:pPr lvl="1"/>
            <a:r>
              <a:rPr lang="en-US" sz="3200" dirty="0" smtClean="0"/>
              <a:t>What Is It Like to Be a Teacher</a:t>
            </a:r>
          </a:p>
          <a:p>
            <a:pPr lvl="1"/>
            <a:r>
              <a:rPr lang="en-US" sz="3200" dirty="0" smtClean="0"/>
              <a:t>Rewards in Teaching</a:t>
            </a:r>
          </a:p>
          <a:p>
            <a:pPr lvl="1"/>
            <a:r>
              <a:rPr lang="en-US" sz="3200" dirty="0" smtClean="0"/>
              <a:t>Challenges in Teaching</a:t>
            </a:r>
          </a:p>
          <a:p>
            <a:pPr lvl="1"/>
            <a:r>
              <a:rPr lang="en-US" sz="3200" dirty="0" smtClean="0"/>
              <a:t>How Much Is a Teacher Worth?</a:t>
            </a:r>
          </a:p>
          <a:p>
            <a:pPr lvl="1"/>
            <a:r>
              <a:rPr lang="en-US" sz="3200" dirty="0" smtClean="0"/>
              <a:t>Chapter Summary</a:t>
            </a:r>
          </a:p>
          <a:p>
            <a:endParaRPr lang="en-US" sz="1200" dirty="0" smtClean="0"/>
          </a:p>
        </p:txBody>
      </p:sp>
      <p:sp>
        <p:nvSpPr>
          <p:cNvPr id="2" name="Title 1"/>
          <p:cNvSpPr>
            <a:spLocks noGrp="1"/>
          </p:cNvSpPr>
          <p:nvPr>
            <p:ph type="title"/>
          </p:nvPr>
        </p:nvSpPr>
        <p:spPr>
          <a:xfrm>
            <a:off x="1117309" y="76200"/>
            <a:ext cx="10157354" cy="914400"/>
          </a:xfrm>
        </p:spPr>
        <p:txBody>
          <a:bodyPr>
            <a:normAutofit/>
          </a:bodyPr>
          <a:lstStyle/>
          <a:p>
            <a:r>
              <a:rPr lang="en-US" sz="3200" dirty="0" smtClean="0"/>
              <a:t>Topics to Be Covered</a:t>
            </a:r>
            <a:endParaRPr lang="en-US" sz="3200" dirty="0"/>
          </a:p>
        </p:txBody>
      </p:sp>
    </p:spTree>
    <p:extLst>
      <p:ext uri="{BB962C8B-B14F-4D97-AF65-F5344CB8AC3E}">
        <p14:creationId xmlns:p14="http://schemas.microsoft.com/office/powerpoint/2010/main" val="115307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smtClean="0"/>
              <a:t>Teaching is like……</a:t>
            </a:r>
            <a:endParaRPr lang="en-US" dirty="0"/>
          </a:p>
          <a:p>
            <a:r>
              <a:rPr lang="en-US" dirty="0" smtClean="0"/>
              <a:t>A roller Coaster Ride with high points!</a:t>
            </a:r>
          </a:p>
          <a:p>
            <a:r>
              <a:rPr lang="en-US" dirty="0" smtClean="0"/>
              <a:t>My personal experience on what its like to be a teacher is pretty interesting. I am a first time teacher, and the reason I said teaching is like a rollercoaster with high points because you have those times where you’re unexpectedly down, such as loaded paper work, students not retaining information, bad attitudes with administers, etc. But then you have those “High points” that just take away that big dip of anxiety and you can see the entire park clearly. Those are the moments a teacher lives for: when things are running smooth, students are having light bulb moments, you're able to look over attitudes, and look forward to the kids being inspired. So with every low moment there's a high point. To have those high points is a teacher wants, in order to endure in the low dark moments. That’s what its like to be a teacher. </a:t>
            </a:r>
          </a:p>
          <a:p>
            <a:endParaRPr lang="en-US" dirty="0"/>
          </a:p>
          <a:p>
            <a:endParaRPr lang="en-US" dirty="0" smtClean="0"/>
          </a:p>
          <a:p>
            <a:endParaRPr lang="en-US" dirty="0" smtClean="0"/>
          </a:p>
          <a:p>
            <a:pPr marL="0" indent="0">
              <a:buNone/>
            </a:pPr>
            <a:endParaRPr lang="en-US" dirty="0"/>
          </a:p>
        </p:txBody>
      </p:sp>
      <p:sp>
        <p:nvSpPr>
          <p:cNvPr id="3" name="Title 2"/>
          <p:cNvSpPr>
            <a:spLocks noGrp="1"/>
          </p:cNvSpPr>
          <p:nvPr>
            <p:ph type="title"/>
          </p:nvPr>
        </p:nvSpPr>
        <p:spPr/>
        <p:txBody>
          <a:bodyPr>
            <a:normAutofit/>
          </a:bodyPr>
          <a:lstStyle/>
          <a:p>
            <a:r>
              <a:rPr lang="en-US" sz="3600" dirty="0" smtClean="0"/>
              <a:t>What’s It Like To Be a Teacher:</a:t>
            </a:r>
            <a:endParaRPr lang="en-US" sz="3600" dirty="0"/>
          </a:p>
        </p:txBody>
      </p:sp>
    </p:spTree>
    <p:extLst>
      <p:ext uri="{BB962C8B-B14F-4D97-AF65-F5344CB8AC3E}">
        <p14:creationId xmlns:p14="http://schemas.microsoft.com/office/powerpoint/2010/main" val="3122342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Rewards……….</a:t>
            </a:r>
            <a:endParaRPr lang="en-US" dirty="0"/>
          </a:p>
          <a:p>
            <a:pPr marL="0" indent="0">
              <a:buNone/>
            </a:pPr>
            <a:r>
              <a:rPr lang="en-US" dirty="0" smtClean="0"/>
              <a:t> </a:t>
            </a:r>
            <a:r>
              <a:rPr lang="en-US" b="1" dirty="0" smtClean="0"/>
              <a:t> YOU </a:t>
            </a:r>
            <a:r>
              <a:rPr lang="en-US" b="1" dirty="0"/>
              <a:t>GET TO MAKE AN IMPACT ON LIVES</a:t>
            </a:r>
            <a:endParaRPr lang="en-US" dirty="0"/>
          </a:p>
          <a:p>
            <a:r>
              <a:rPr lang="en-US" dirty="0"/>
              <a:t>There is nothing more rewarding than knowing and seeing the evidence that you’ve made an impact on someone’s life or multiple lives. As teachers, we should not seek for rewards and praise. Sometimes, we cannot physically see the appreciation and impact you’ve made but just know that it’s there. This reward on its own should drive you to want to be the best teacher you can be for yourself, your school community, and your dear students.</a:t>
            </a:r>
          </a:p>
          <a:p>
            <a:endParaRPr lang="en-US" dirty="0"/>
          </a:p>
          <a:p>
            <a:pPr marL="0" indent="0">
              <a:buNone/>
            </a:pPr>
            <a:endParaRPr lang="en-US" dirty="0"/>
          </a:p>
        </p:txBody>
      </p:sp>
      <p:sp>
        <p:nvSpPr>
          <p:cNvPr id="3" name="Title 2"/>
          <p:cNvSpPr>
            <a:spLocks noGrp="1"/>
          </p:cNvSpPr>
          <p:nvPr>
            <p:ph type="title"/>
          </p:nvPr>
        </p:nvSpPr>
        <p:spPr/>
        <p:txBody>
          <a:bodyPr>
            <a:normAutofit/>
          </a:bodyPr>
          <a:lstStyle/>
          <a:p>
            <a:r>
              <a:rPr lang="en-US" sz="4000" dirty="0" smtClean="0"/>
              <a:t>Rewards in Teaching:</a:t>
            </a:r>
            <a:endParaRPr lang="en-US" sz="4000" dirty="0"/>
          </a:p>
        </p:txBody>
      </p:sp>
    </p:spTree>
    <p:extLst>
      <p:ext uri="{BB962C8B-B14F-4D97-AF65-F5344CB8AC3E}">
        <p14:creationId xmlns:p14="http://schemas.microsoft.com/office/powerpoint/2010/main" val="1616099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b="1" dirty="0" smtClean="0"/>
              <a:t>YOU </a:t>
            </a:r>
            <a:r>
              <a:rPr lang="en-US" b="1" dirty="0"/>
              <a:t>GET TO IGNITE THE ‘SPARK”</a:t>
            </a:r>
            <a:endParaRPr lang="en-US" dirty="0"/>
          </a:p>
          <a:p>
            <a:r>
              <a:rPr lang="en-US" dirty="0"/>
              <a:t>Have you ever heard students get discouraged and say things such as:</a:t>
            </a:r>
          </a:p>
          <a:p>
            <a:r>
              <a:rPr lang="en-US" i="1" dirty="0"/>
              <a:t>“I don’t get it.” </a:t>
            </a:r>
            <a:endParaRPr lang="en-US" dirty="0"/>
          </a:p>
          <a:p>
            <a:r>
              <a:rPr lang="en-US" i="1" dirty="0"/>
              <a:t>“I am going to fail this test.” </a:t>
            </a:r>
            <a:endParaRPr lang="en-US" dirty="0"/>
          </a:p>
          <a:p>
            <a:r>
              <a:rPr lang="en-US" i="1" dirty="0"/>
              <a:t>“This is so hard.” </a:t>
            </a:r>
            <a:endParaRPr lang="en-US" dirty="0"/>
          </a:p>
          <a:p>
            <a:r>
              <a:rPr lang="en-US" i="1" dirty="0"/>
              <a:t>“I don’t want to do this.”</a:t>
            </a:r>
            <a:endParaRPr lang="en-US" dirty="0"/>
          </a:p>
          <a:p>
            <a:r>
              <a:rPr lang="en-US" dirty="0"/>
              <a:t>These students need their teacher to figure out how they can support them and encourage them. These students need teachers to show them their potential and find out what works for them to learn best. Everyone learns differently and it is up to teachers to find out how these students learn effectively. The feeling you get when these students turn those statements around and into, “I did it! I am so proud of myself,” is absolutely priceless. Don’t let your students give up and never ever give up on them either. We live for those moments.</a:t>
            </a:r>
          </a:p>
          <a:p>
            <a:endParaRPr lang="en-US" dirty="0"/>
          </a:p>
        </p:txBody>
      </p:sp>
      <p:sp>
        <p:nvSpPr>
          <p:cNvPr id="3" name="Title 2"/>
          <p:cNvSpPr>
            <a:spLocks noGrp="1"/>
          </p:cNvSpPr>
          <p:nvPr>
            <p:ph type="title"/>
          </p:nvPr>
        </p:nvSpPr>
        <p:spPr/>
        <p:txBody>
          <a:bodyPr/>
          <a:lstStyle/>
          <a:p>
            <a:r>
              <a:rPr lang="en-US" dirty="0" smtClean="0"/>
              <a:t>Rewards in Teaching…</a:t>
            </a:r>
            <a:endParaRPr lang="en-US" dirty="0"/>
          </a:p>
        </p:txBody>
      </p:sp>
    </p:spTree>
    <p:extLst>
      <p:ext uri="{BB962C8B-B14F-4D97-AF65-F5344CB8AC3E}">
        <p14:creationId xmlns:p14="http://schemas.microsoft.com/office/powerpoint/2010/main" val="414236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 YOU </a:t>
            </a:r>
            <a:r>
              <a:rPr lang="en-US" b="1" dirty="0"/>
              <a:t>GET TO CREATE YOUR WORK ENVIRONMENT</a:t>
            </a:r>
            <a:endParaRPr lang="en-US" dirty="0"/>
          </a:p>
          <a:p>
            <a:r>
              <a:rPr lang="en-US" dirty="0"/>
              <a:t>In most professions, people don’t get to “create” their own environment. They go to work in the environment that has been created for them and that they contribute to. However, teachers get to create their own environment (with limitations). We can only hope that teachers create a positive environment that will enrich the learning that goes on in the classroom. Teachers have the freedom to make the best out of it! If you spend the most of your weekdays in your classroom, why not make the environment as positive, comfortable, and happy as possible? Do it for you and the children who share the space with you.</a:t>
            </a:r>
          </a:p>
          <a:p>
            <a:endParaRPr lang="en-US" dirty="0"/>
          </a:p>
        </p:txBody>
      </p:sp>
      <p:sp>
        <p:nvSpPr>
          <p:cNvPr id="3" name="Title 2"/>
          <p:cNvSpPr>
            <a:spLocks noGrp="1"/>
          </p:cNvSpPr>
          <p:nvPr>
            <p:ph type="title"/>
          </p:nvPr>
        </p:nvSpPr>
        <p:spPr/>
        <p:txBody>
          <a:bodyPr/>
          <a:lstStyle/>
          <a:p>
            <a:r>
              <a:rPr lang="en-US" dirty="0" smtClean="0"/>
              <a:t>Rewards in Teaching Continued...</a:t>
            </a:r>
            <a:endParaRPr lang="en-US" dirty="0"/>
          </a:p>
        </p:txBody>
      </p:sp>
    </p:spTree>
    <p:extLst>
      <p:ext uri="{BB962C8B-B14F-4D97-AF65-F5344CB8AC3E}">
        <p14:creationId xmlns:p14="http://schemas.microsoft.com/office/powerpoint/2010/main" val="158915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The first challenge you will face is trying to find a job. Several factors influence the availability of positions, and student demographics.</a:t>
            </a:r>
            <a:endParaRPr lang="en-US" dirty="0"/>
          </a:p>
          <a:p>
            <a:r>
              <a:rPr lang="en-US" dirty="0" smtClean="0"/>
              <a:t>Opportunities will be greater in rural and urban schools than in the suburbs, and they’re also greater in districts with higher numbers of low-income students and students who are members of cultural minorities.</a:t>
            </a:r>
            <a:r>
              <a:rPr lang="en-US" dirty="0"/>
              <a:t> </a:t>
            </a:r>
          </a:p>
          <a:p>
            <a:r>
              <a:rPr lang="en-US" dirty="0" smtClean="0"/>
              <a:t>There will be limited amount of time during the day to plan, which means you will most certainly need to work on school related tasks during your evenings and weekends.</a:t>
            </a:r>
            <a:endParaRPr lang="en-US" dirty="0"/>
          </a:p>
          <a:p>
            <a:endParaRPr lang="en-US" dirty="0"/>
          </a:p>
        </p:txBody>
      </p:sp>
      <p:sp>
        <p:nvSpPr>
          <p:cNvPr id="3" name="Title 2"/>
          <p:cNvSpPr>
            <a:spLocks noGrp="1"/>
          </p:cNvSpPr>
          <p:nvPr>
            <p:ph type="title"/>
          </p:nvPr>
        </p:nvSpPr>
        <p:spPr/>
        <p:txBody>
          <a:bodyPr>
            <a:normAutofit/>
          </a:bodyPr>
          <a:lstStyle/>
          <a:p>
            <a:r>
              <a:rPr lang="en-US" sz="4000" dirty="0" smtClean="0"/>
              <a:t>Challenges in Teaching:</a:t>
            </a:r>
            <a:endParaRPr lang="en-US" sz="4000" dirty="0"/>
          </a:p>
        </p:txBody>
      </p:sp>
    </p:spTree>
    <p:extLst>
      <p:ext uri="{BB962C8B-B14F-4D97-AF65-F5344CB8AC3E}">
        <p14:creationId xmlns:p14="http://schemas.microsoft.com/office/powerpoint/2010/main" val="327772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The economic impact of teachers.</a:t>
            </a:r>
            <a:endParaRPr lang="en-US" dirty="0"/>
          </a:p>
          <a:p>
            <a:r>
              <a:rPr lang="en-US" dirty="0" smtClean="0"/>
              <a:t>Having a good teacher in the fourth grad, for example, results increased adult incomes, an likelihood of going to college, and a decreased likelihood in teenage pregnancy.  </a:t>
            </a:r>
            <a:endParaRPr lang="en-US" dirty="0"/>
          </a:p>
          <a:p>
            <a:r>
              <a:rPr lang="en-US" dirty="0" smtClean="0"/>
              <a:t>More than half of Americans believe teachers are paid too little and two thirds of teachers agree. The beginning salary for Mississippi is $30,090.00 and average salary is $45,644.00. We are ranked 46</a:t>
            </a:r>
            <a:r>
              <a:rPr lang="en-US" baseline="30000" dirty="0" smtClean="0"/>
              <a:t>th</a:t>
            </a:r>
            <a:r>
              <a:rPr lang="en-US" dirty="0" smtClean="0"/>
              <a:t> in country.</a:t>
            </a:r>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How Much is Teaching Worth?</a:t>
            </a:r>
            <a:endParaRPr lang="en-US" dirty="0"/>
          </a:p>
        </p:txBody>
      </p:sp>
    </p:spTree>
    <p:extLst>
      <p:ext uri="{BB962C8B-B14F-4D97-AF65-F5344CB8AC3E}">
        <p14:creationId xmlns:p14="http://schemas.microsoft.com/office/powerpoint/2010/main" val="886217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After reading this chapter we have discovered that there are a lot of positives and some negatives to being a teacher. However, it is our belief that teaching is a calling. You just can’t say I want to be a teacher and not be passionate about it. </a:t>
            </a:r>
            <a:endParaRPr lang="en-US" dirty="0"/>
          </a:p>
          <a:p>
            <a:r>
              <a:rPr lang="en-US" dirty="0" smtClean="0"/>
              <a:t>As it was stated earlier you won’t become a millionaire or rich by being a teacher. However, you will be rich in the fact that you are enhancing a young person’s life. Teachers have the job of  educating and pushing students to their full potential. It is up to the teacher to lead and guide the student’s on the right path.</a:t>
            </a:r>
          </a:p>
          <a:p>
            <a:endParaRPr lang="en-US" dirty="0"/>
          </a:p>
        </p:txBody>
      </p:sp>
      <p:sp>
        <p:nvSpPr>
          <p:cNvPr id="3" name="Title 2"/>
          <p:cNvSpPr>
            <a:spLocks noGrp="1"/>
          </p:cNvSpPr>
          <p:nvPr>
            <p:ph type="title"/>
          </p:nvPr>
        </p:nvSpPr>
        <p:spPr/>
        <p:txBody>
          <a:bodyPr>
            <a:normAutofit/>
          </a:bodyPr>
          <a:lstStyle/>
          <a:p>
            <a:r>
              <a:rPr lang="en-US" sz="4000" dirty="0" smtClean="0"/>
              <a:t>Chapter Summary</a:t>
            </a:r>
            <a:endParaRPr lang="en-US" sz="4000" dirty="0"/>
          </a:p>
        </p:txBody>
      </p:sp>
    </p:spTree>
    <p:extLst>
      <p:ext uri="{BB962C8B-B14F-4D97-AF65-F5344CB8AC3E}">
        <p14:creationId xmlns:p14="http://schemas.microsoft.com/office/powerpoint/2010/main" val="918351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theme/theme1.xml><?xml version="1.0" encoding="utf-8"?>
<a:theme xmlns:a="http://schemas.openxmlformats.org/drawingml/2006/main" name="Welcome back to school presentatio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 xmlns:thm15="http://schemas.microsoft.com/office/thememl/2012/main" name="Welcome back to school presentation" id="{BA20AF26-224D-43BB-86DA-2BC792E36EB8}" vid="{9710191D-09DB-4AC7-B7A2-C1364C5E432F}"/>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A2750EA-B7A8-4FA6-B68F-CA4FDFC4531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Welcome back to school presentation</Template>
  <TotalTime>0</TotalTime>
  <Words>897</Words>
  <Application>Microsoft Macintosh PowerPoint</Application>
  <PresentationFormat>Custom</PresentationFormat>
  <Paragraphs>43</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Welcome back to school presentation</vt:lpstr>
      <vt:lpstr>Do I want to Be a Teacher</vt:lpstr>
      <vt:lpstr>Topics to Be Covered</vt:lpstr>
      <vt:lpstr>What’s It Like To Be a Teacher:</vt:lpstr>
      <vt:lpstr>Rewards in Teaching:</vt:lpstr>
      <vt:lpstr>Rewards in Teaching…</vt:lpstr>
      <vt:lpstr>Rewards in Teaching Continued...</vt:lpstr>
      <vt:lpstr>Challenges in Teaching:</vt:lpstr>
      <vt:lpstr>  How Much is Teaching Worth?</vt:lpstr>
      <vt:lpstr>Chapter 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2017-01-27T15:37:30Z</dcterms:created>
  <dcterms:modified xsi:type="dcterms:W3CDTF">2020-05-29T12:44:34Z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TC034606159991</vt:lpwstr>
  </property>
</Properties>
</file>